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266" r:id="rId3"/>
    <p:sldId id="265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0693-76AC-FF48-8E87-314617F5099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E3FE9-8E87-BB4F-B81C-8503F63B35E4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0693-76AC-FF48-8E87-314617F5099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FE9-8E87-BB4F-B81C-8503F63B35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0693-76AC-FF48-8E87-314617F5099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FE9-8E87-BB4F-B81C-8503F63B35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0693-76AC-FF48-8E87-314617F5099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FE9-8E87-BB4F-B81C-8503F63B35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0693-76AC-FF48-8E87-314617F5099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FE9-8E87-BB4F-B81C-8503F63B35E4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0693-76AC-FF48-8E87-314617F5099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FE9-8E87-BB4F-B81C-8503F63B35E4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0693-76AC-FF48-8E87-314617F5099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FE9-8E87-BB4F-B81C-8503F63B35E4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0693-76AC-FF48-8E87-314617F5099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FE9-8E87-BB4F-B81C-8503F63B35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0693-76AC-FF48-8E87-314617F5099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FE9-8E87-BB4F-B81C-8503F63B35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0693-76AC-FF48-8E87-314617F5099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FE9-8E87-BB4F-B81C-8503F63B35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0693-76AC-FF48-8E87-314617F5099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FE9-8E87-BB4F-B81C-8503F63B35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1A0693-76AC-FF48-8E87-314617F5099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54E3FE9-8E87-BB4F-B81C-8503F63B35E4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01" y="340360"/>
            <a:ext cx="7873679" cy="89535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/>
              <a:t>Senhoras</a:t>
            </a:r>
            <a:r>
              <a:rPr lang="en-US" sz="3600" dirty="0"/>
              <a:t> e </a:t>
            </a:r>
            <a:r>
              <a:rPr lang="en-US" sz="3600" dirty="0" err="1"/>
              <a:t>senhores</a:t>
            </a:r>
            <a:r>
              <a:rPr lang="en-US" sz="3600" dirty="0"/>
              <a:t> !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3600" dirty="0" err="1"/>
              <a:t>Temos</a:t>
            </a:r>
            <a:r>
              <a:rPr lang="en-US" sz="3600" dirty="0"/>
              <a:t> o </a:t>
            </a:r>
            <a:r>
              <a:rPr lang="en-US" sz="3600" dirty="0" err="1"/>
              <a:t>prazer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apresentar</a:t>
            </a:r>
            <a:r>
              <a:rPr lang="en-US" sz="3600" dirty="0"/>
              <a:t> …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437201" y="5810250"/>
            <a:ext cx="7873679" cy="533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Uma </a:t>
            </a:r>
            <a:r>
              <a:rPr lang="en-US" sz="3600" b="1" dirty="0" err="1">
                <a:solidFill>
                  <a:srgbClr val="FF0000"/>
                </a:solidFill>
              </a:rPr>
              <a:t>Campanha</a:t>
            </a:r>
            <a:r>
              <a:rPr lang="en-US" sz="3600" b="1" dirty="0">
                <a:solidFill>
                  <a:srgbClr val="FF0000"/>
                </a:solidFill>
              </a:rPr>
              <a:t> de </a:t>
            </a:r>
            <a:r>
              <a:rPr lang="en-US" sz="3600" b="1" dirty="0" err="1">
                <a:solidFill>
                  <a:srgbClr val="FF0000"/>
                </a:solidFill>
              </a:rPr>
              <a:t>Raça</a:t>
            </a:r>
            <a:r>
              <a:rPr lang="en-US" sz="3600" b="1" dirty="0">
                <a:solidFill>
                  <a:srgbClr val="FF0000"/>
                </a:solidFill>
              </a:rPr>
              <a:t> !</a:t>
            </a:r>
          </a:p>
        </p:txBody>
      </p:sp>
      <p:pic>
        <p:nvPicPr>
          <p:cNvPr id="3" name="Picture Placeholder 2" descr="Logo Querido Viralata 150dpi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r="18620"/>
          <a:stretch>
            <a:fillRect/>
          </a:stretch>
        </p:blipFill>
        <p:spPr>
          <a:xfrm>
            <a:off x="1776574" y="1456524"/>
            <a:ext cx="5182417" cy="3886814"/>
          </a:xfrm>
        </p:spPr>
      </p:pic>
    </p:spTree>
    <p:extLst>
      <p:ext uri="{BB962C8B-B14F-4D97-AF65-F5344CB8AC3E}">
        <p14:creationId xmlns:p14="http://schemas.microsoft.com/office/powerpoint/2010/main" val="71196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80640"/>
          </a:xfrm>
        </p:spPr>
        <p:txBody>
          <a:bodyPr/>
          <a:lstStyle/>
          <a:p>
            <a:r>
              <a:rPr lang="en-US" sz="4800" dirty="0"/>
              <a:t>Este </a:t>
            </a:r>
            <a:r>
              <a:rPr lang="en-US" sz="4800" dirty="0" err="1"/>
              <a:t>é</a:t>
            </a:r>
            <a:r>
              <a:rPr lang="en-US" sz="4800" dirty="0"/>
              <a:t> o </a:t>
            </a:r>
            <a:r>
              <a:rPr lang="en-US" sz="4800" dirty="0" err="1"/>
              <a:t>perfil</a:t>
            </a:r>
            <a:r>
              <a:rPr lang="en-US" sz="4800" dirty="0"/>
              <a:t> dos outdoors da </a:t>
            </a:r>
            <a:r>
              <a:rPr lang="en-US" sz="4800" dirty="0" err="1"/>
              <a:t>campanha</a:t>
            </a:r>
            <a:r>
              <a:rPr lang="en-US" sz="4800" dirty="0"/>
              <a:t>. </a:t>
            </a:r>
            <a:br>
              <a:rPr lang="en-US" sz="4800" dirty="0"/>
            </a:br>
            <a:r>
              <a:rPr lang="en-US" sz="4800" dirty="0" err="1"/>
              <a:t>Temos</a:t>
            </a:r>
            <a:r>
              <a:rPr lang="en-US" sz="4800" dirty="0"/>
              <a:t> 3 </a:t>
            </a:r>
            <a:r>
              <a:rPr lang="en-US" sz="4800" dirty="0" err="1"/>
              <a:t>bons</a:t>
            </a:r>
            <a:r>
              <a:rPr lang="en-US" sz="4800" dirty="0"/>
              <a:t> </a:t>
            </a:r>
            <a:r>
              <a:rPr lang="en-US" sz="4800" dirty="0" err="1"/>
              <a:t>exemplos</a:t>
            </a:r>
            <a:endParaRPr lang="en-US" sz="4800" dirty="0"/>
          </a:p>
        </p:txBody>
      </p:sp>
      <p:pic>
        <p:nvPicPr>
          <p:cNvPr id="4" name="Picture 3" descr="Outdoor 3 OK 15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62" y="3431468"/>
            <a:ext cx="7199376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3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tdoor 1 OK 15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53" y="538122"/>
            <a:ext cx="7199376" cy="2578608"/>
          </a:xfrm>
          <a:prstGeom prst="rect">
            <a:avLst/>
          </a:prstGeom>
        </p:spPr>
      </p:pic>
      <p:pic>
        <p:nvPicPr>
          <p:cNvPr id="4" name="Picture 3" descr="Outdoor 2 OK 15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53" y="3490900"/>
            <a:ext cx="7199376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2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5360"/>
          </a:xfrm>
        </p:spPr>
        <p:txBody>
          <a:bodyPr/>
          <a:lstStyle/>
          <a:p>
            <a:r>
              <a:rPr lang="en-US" dirty="0"/>
              <a:t>Este </a:t>
            </a:r>
            <a:r>
              <a:rPr lang="en-US" dirty="0" err="1"/>
              <a:t>é</a:t>
            </a:r>
            <a:r>
              <a:rPr lang="en-US" dirty="0"/>
              <a:t> o </a:t>
            </a:r>
            <a:r>
              <a:rPr lang="en-US" dirty="0" err="1"/>
              <a:t>perfil</a:t>
            </a:r>
            <a:r>
              <a:rPr lang="en-US" dirty="0"/>
              <a:t> do Poster </a:t>
            </a:r>
          </a:p>
        </p:txBody>
      </p:sp>
      <p:pic>
        <p:nvPicPr>
          <p:cNvPr id="5" name="Picture 4" descr="Poster 1 15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6" y="1503680"/>
            <a:ext cx="3784035" cy="5130800"/>
          </a:xfrm>
          <a:prstGeom prst="rect">
            <a:avLst/>
          </a:prstGeom>
        </p:spPr>
      </p:pic>
      <p:pic>
        <p:nvPicPr>
          <p:cNvPr id="6" name="Picture 5" descr="Poster 2 15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92" y="1503680"/>
            <a:ext cx="3784019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3301" y="949846"/>
            <a:ext cx="2815797" cy="5389351"/>
          </a:xfrm>
        </p:spPr>
        <p:txBody>
          <a:bodyPr/>
          <a:lstStyle/>
          <a:p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é</a:t>
            </a:r>
            <a:r>
              <a:rPr lang="en-US" sz="4000" dirty="0"/>
              <a:t> a </a:t>
            </a:r>
            <a:r>
              <a:rPr lang="en-US" sz="4000" dirty="0" err="1"/>
              <a:t>nossa</a:t>
            </a:r>
            <a:r>
              <a:rPr lang="en-US" sz="4000" dirty="0"/>
              <a:t> </a:t>
            </a:r>
            <a:r>
              <a:rPr lang="en-US" sz="4000" dirty="0" err="1"/>
              <a:t>sugestão</a:t>
            </a:r>
            <a:r>
              <a:rPr lang="en-US" sz="4000" dirty="0"/>
              <a:t> </a:t>
            </a:r>
            <a:r>
              <a:rPr lang="en-US" sz="4000" dirty="0" err="1"/>
              <a:t>para</a:t>
            </a:r>
            <a:r>
              <a:rPr lang="en-US" sz="4000" dirty="0"/>
              <a:t> as </a:t>
            </a:r>
            <a:br>
              <a:rPr lang="en-US" sz="4000" dirty="0"/>
            </a:br>
            <a:r>
              <a:rPr lang="en-US" sz="4000" dirty="0" err="1"/>
              <a:t>camisetas</a:t>
            </a:r>
            <a:r>
              <a:rPr lang="en-US" sz="4000" dirty="0"/>
              <a:t> da </a:t>
            </a:r>
            <a:r>
              <a:rPr lang="en-US" sz="4000" dirty="0" err="1"/>
              <a:t>campanha</a:t>
            </a:r>
            <a:br>
              <a:rPr lang="en-US" sz="4000" dirty="0"/>
            </a:br>
            <a:r>
              <a:rPr lang="en-US" sz="1600" dirty="0" err="1"/>
              <a:t>impressão</a:t>
            </a:r>
            <a:r>
              <a:rPr lang="en-US" sz="1600" dirty="0"/>
              <a:t> </a:t>
            </a:r>
            <a:r>
              <a:rPr lang="en-US" sz="1600" dirty="0" err="1"/>
              <a:t>somente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frente</a:t>
            </a:r>
            <a:endParaRPr lang="en-US" sz="1600" dirty="0"/>
          </a:p>
        </p:txBody>
      </p:sp>
      <p:pic>
        <p:nvPicPr>
          <p:cNvPr id="10" name="Picture 9" descr="Camiseta Pronta 1 159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04" y="390144"/>
            <a:ext cx="6102096" cy="64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8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3149"/>
          </a:xfrm>
        </p:spPr>
        <p:txBody>
          <a:bodyPr/>
          <a:lstStyle/>
          <a:p>
            <a:r>
              <a:rPr lang="en-US" sz="4400" dirty="0" err="1"/>
              <a:t>Cartilha</a:t>
            </a:r>
            <a:r>
              <a:rPr lang="en-US" sz="4400" dirty="0"/>
              <a:t> </a:t>
            </a:r>
            <a:r>
              <a:rPr lang="en-US" sz="4400" dirty="0" err="1"/>
              <a:t>sobre</a:t>
            </a:r>
            <a:r>
              <a:rPr lang="en-US" sz="4400" dirty="0"/>
              <a:t> posse </a:t>
            </a:r>
            <a:r>
              <a:rPr lang="en-US" sz="4400" dirty="0" err="1"/>
              <a:t>responsável</a:t>
            </a:r>
            <a:r>
              <a:rPr lang="en-US" sz="4400" dirty="0"/>
              <a:t> e </a:t>
            </a:r>
            <a:r>
              <a:rPr lang="en-US" sz="4400" dirty="0" err="1"/>
              <a:t>cuidados</a:t>
            </a:r>
            <a:r>
              <a:rPr lang="en-US" sz="4400" dirty="0"/>
              <a:t> </a:t>
            </a:r>
            <a:r>
              <a:rPr lang="en-US" sz="4400" dirty="0" err="1"/>
              <a:t>básicos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87" y="1600200"/>
            <a:ext cx="4040188" cy="464685"/>
          </a:xfrm>
        </p:spPr>
        <p:txBody>
          <a:bodyPr/>
          <a:lstStyle/>
          <a:p>
            <a:r>
              <a:rPr lang="en-US" b="1" dirty="0"/>
              <a:t>FRENTE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464685"/>
          </a:xfrm>
        </p:spPr>
        <p:txBody>
          <a:bodyPr/>
          <a:lstStyle/>
          <a:p>
            <a:r>
              <a:rPr lang="en-US" b="1" dirty="0"/>
              <a:t>     VERSO</a:t>
            </a:r>
          </a:p>
        </p:txBody>
      </p:sp>
      <p:pic>
        <p:nvPicPr>
          <p:cNvPr id="10" name="Content Placeholder 9" descr="Contra capa Folheto 150dpi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28" r="-22228"/>
          <a:stretch>
            <a:fillRect/>
          </a:stretch>
        </p:blipFill>
        <p:spPr>
          <a:xfrm>
            <a:off x="4937152" y="2212976"/>
            <a:ext cx="4041648" cy="3913187"/>
          </a:xfrm>
        </p:spPr>
      </p:pic>
      <p:pic>
        <p:nvPicPr>
          <p:cNvPr id="9" name="Content Placeholder 8" descr="Folheto 150dpi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62" r="-20062"/>
          <a:stretch>
            <a:fillRect/>
          </a:stretch>
        </p:blipFill>
        <p:spPr>
          <a:xfrm>
            <a:off x="457200" y="2212975"/>
            <a:ext cx="4041775" cy="3913188"/>
          </a:xfrm>
        </p:spPr>
      </p:pic>
      <p:sp>
        <p:nvSpPr>
          <p:cNvPr id="6" name="Rectangle 5"/>
          <p:cNvSpPr/>
          <p:nvPr/>
        </p:nvSpPr>
        <p:spPr>
          <a:xfrm>
            <a:off x="4054583" y="1643650"/>
            <a:ext cx="14478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(12</a:t>
            </a:r>
            <a:r>
              <a:rPr lang="en-US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páginas</a:t>
            </a:r>
            <a:r>
              <a:rPr lang="en-US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2741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204</TotalTime>
  <Words>45</Words>
  <Application>Microsoft Office PowerPoint</Application>
  <PresentationFormat>Apresentação na tela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Courier New</vt:lpstr>
      <vt:lpstr>Palatino Linotype</vt:lpstr>
      <vt:lpstr>Executive</vt:lpstr>
      <vt:lpstr>Senhoras e senhores !  Temos o prazer em apresentar …</vt:lpstr>
      <vt:lpstr>Este é o perfil dos outdoors da campanha.  Temos 3 bons exemplos</vt:lpstr>
      <vt:lpstr>Apresentação do PowerPoint</vt:lpstr>
      <vt:lpstr>Este é o perfil do Poster </vt:lpstr>
      <vt:lpstr>Esta é a nossa sugestão para as  camisetas da campanha impressão somente na frente</vt:lpstr>
      <vt:lpstr>Cartilha sobre posse responsável e cuidados básicos</vt:lpstr>
    </vt:vector>
  </TitlesOfParts>
  <Company>Santé Eventos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Guerra</dc:creator>
  <cp:lastModifiedBy>cristina guerra</cp:lastModifiedBy>
  <cp:revision>47</cp:revision>
  <dcterms:created xsi:type="dcterms:W3CDTF">2014-10-31T20:26:54Z</dcterms:created>
  <dcterms:modified xsi:type="dcterms:W3CDTF">2017-09-27T21:02:18Z</dcterms:modified>
</cp:coreProperties>
</file>